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16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1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uerying Adobe Experience Platform" id="{16106C16-730C-42ED-BD22-FD8B10E5C6D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316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31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Data Science Workspace" id="{E59B0033-24D1-4984-AB04-964BF663F54E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B9F4-90FA-42CE-8313-D8805516D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D9401-CC45-4EEA-81FF-F784145D4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7D132-4867-4F10-AD54-D90DDCDB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237B3-A047-4FB3-AC87-1DC92BE82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ED800-9A3F-44A7-80FC-565CF9C9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2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4B67-92D9-4887-B5EA-A61D28CD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3E948-0B81-4749-938E-81D89E096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A143-9FD7-4554-A475-D35C8FA2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BE0E9-EEA9-4075-B6B2-80896C02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3A68-657C-4B67-AF03-0E18DB82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4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57EDF3-737E-4E96-96F4-03F1DD3BA3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54BA1-4ED6-4776-B927-D3C8D2426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1B6B3-7957-455C-8E21-DFC2C570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F7B4D-3E03-4E95-957E-EBBCB85D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EB899-1103-4F7B-8AEC-55423819D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D9FF-67C4-4F33-8E3F-2E5F3CE4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C1202-7CA0-4407-94C5-55ADA302C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A650-02A1-4861-B564-71B3EEA2C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8F509-23D6-4C0F-B8B9-EFF10C2E2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79115-1D74-4AA2-A2EF-91085BCD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94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ED7B-7AAB-4A61-AA96-66135C38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281F7-32B0-4832-9EFB-0398BF30C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2BC5-B650-4466-A455-2991E306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2AAD8-210E-4892-9083-958E1AF5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6C8A1-7F31-4514-A43A-35DA9349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70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8EDC-8274-4885-AE84-5A49D3A9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7CC5-4AEF-46FD-B84B-9509B404D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615E2-4C0A-4F2B-A91E-E5DD317A8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58C63-9CA9-4A6C-A449-79EAF58A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7CA52-FBC3-48AF-A40F-63D0CEF7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B5EC8-F11F-467C-8ECD-5873A2E7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3C2D-7DD6-4354-A373-9B5A1E91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1DE8A-D10D-42EF-B66E-C1C8DCC4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547D7-FA0E-4493-B74E-2831578E6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CC9CE-7CD9-4CC6-BA1F-A7A14AEDE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CD08D-B26E-4562-A5B7-FC6DA1716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C43D9-907E-471E-A1E6-5F0B2E6E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9B436D-9C41-43DA-9456-BC1377A5A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84CBD-9880-43EA-B4D0-84BA497F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30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74AF-041A-402D-820A-0C6C5D0C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6A53E-DC3D-49F2-84CB-A2A2CEC0D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C3355-7075-4826-B334-8810A59F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4AC85-0F30-444D-A411-EB5C999F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0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1A7-DEFF-4D8A-84ED-718BCBCE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C2250-D6C6-482E-9AFC-4B79C949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4FB06-F8D0-4956-8423-863B4A17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4E5B0-6969-43C7-BAB8-C9F4073D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DBC37-21A3-4577-B048-7FB1CDB0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61AE8-6BAE-44B9-A612-C5BDB8218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5019D-5F4F-44E8-AF85-313A3813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49A97-BD72-4095-81CD-B208EEE5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19999-B04A-444A-AE65-B95BF7F2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35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68CD-437E-4592-BB1F-FF1EFFC7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1FA176-21F2-4299-8C49-28D052F35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F19B-D809-4AF8-B627-BD46F3CDB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F2C51-3E34-40B5-9FD0-72FBB6AF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9C23F-3E54-4CE7-8440-1603F349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094D1-7311-4A90-AA9E-6AF0A33F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8DD03-C203-46C5-A4A0-698BAD68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485B7-29CD-4588-9515-47DB8F694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412B-9FC6-4F9E-9E39-B7F24411A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C752-7906-4AD6-9DE3-3A4AC66DEE9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B6AE-110A-4820-8B91-91C638872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A18EC-0FA3-41FE-A0B2-26A62A750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4BACA-32D7-4A73-A163-57579CF3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608C4C-CC32-474D-97A9-A1F61D7F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6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D487C-06EF-497F-A85D-9B883EE6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2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144C-FA1A-4EB5-88AA-C0C61AB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2C78-3C5A-414C-89E3-DD8B9686B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DD6CF-5084-476A-BA4B-BC5B845C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5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4CC2F-A5E5-4E37-8249-9CC3FD71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5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6539B9-5473-4420-B147-194EDC3F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0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111946-36BE-4142-A8DE-3FFD0768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0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32016-614D-49CB-9E53-8FA31ACA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7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3F931-A2C4-42BB-952D-B1E465F81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8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77AAF-57AC-4EF4-B04F-78CDE791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1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0FFEE-8A92-4887-9626-721184B0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61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34B560-65F3-4706-807A-AF471D4F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9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15DC80-128A-42DC-A954-EB3153CC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42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78B5B-D3CD-4A6A-B8BA-98A279B0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13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E7D3B-7A40-4450-9FA5-88D103B3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22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9954E-4231-460C-9495-7E7A36F2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1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1B39CD-98B4-4B52-8F23-4AC6A382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7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0A44B-7783-43E0-8D43-AB231A70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45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FDD34-A0FC-4812-AE57-FB2164E4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14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8EBA-63F9-400A-8750-A72B625E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6084-2DD4-4245-9651-757FCF2CB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CEE83-01BF-493C-9202-C56C5FDD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0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AC18B-E6C5-4270-9610-63D9DD023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48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09C8C2-A5F6-43B8-81C4-380C88EF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8D8E48-C9E1-46B0-A12F-61B07B088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7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77E39C-F605-4FB8-AB87-A5C8A7FD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6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5AB890-4E93-4586-B218-FE1BDE1B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12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CB2A8A-AA07-4C07-A95D-B5541E29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26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755A11-34CB-4A72-B442-34F3F303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35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B44028-20B0-44AC-9564-3870A6A3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53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D8725-2503-40E1-B504-08A51336E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86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2F689-67D5-4172-89EF-3CE03F81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6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B82BC-B0FC-4901-B249-B722EFB7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7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9CFAC-C920-4712-B9B8-DCB2CCDF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52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BBBC8F-9E18-4BD6-A7DF-37D6AD4DA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8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B76985-CD18-47BB-BC4A-6A5838E5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CA042-5BCC-409E-8957-F2D69D9B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58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C5CF12-C67D-41A8-A0E1-C6FCF4E2C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82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451108-BAF6-465C-B4C8-E461B32EE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1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C4FD0C-8D49-486B-A15B-22392A16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01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740E8-26BD-4B28-86B4-F6E8526C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7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93FC50-9923-4096-8038-D8973F2D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6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1BDA1-CE0F-42BB-985F-C06DD99F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52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29EB17-5C13-4BCA-BEBF-D1868909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71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881D12-7B5D-48EB-A013-FE4E37C2A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48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1322E-7C52-4A35-A792-A436281F8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76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E9D412-3D45-413A-B98E-8631496EB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5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3692F-F566-441C-81A5-7449ADD7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87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796A8-6475-499B-B415-C009C2CC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46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319490-0D21-4FCE-B0AF-1E12E9B9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79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31981-597F-4E10-8CDA-BBD5BEC3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33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6DC7C-FB3B-45E8-B7A4-B87F3783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88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F59A8-0DC5-4A7B-BC0F-53240A76D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48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E0A65F-1086-4224-A5AE-998C4F54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8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3DAF8-9643-4F59-8BE8-D69A1CC3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50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4D2ACC-6CB7-4FD1-B215-C0BC466E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28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EEB76-6915-480A-AA75-6176AB59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90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8D55E1-3A71-436C-8B8F-BCDABD92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7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A4D738-0D81-45DA-9497-90FA86650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79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3FD5D-2038-4288-BB19-422E8D23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09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20B24-5E7F-4F9B-8565-5355AB9C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095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060DF-738C-4697-B026-16CEE0A2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70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9B1D8F-8CA8-4955-9E67-C8009BB7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9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7649B5-FBAE-47A7-8C7C-E6132A58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23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47EA-CB09-414E-9FAE-A885680D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D09E2-4AF2-4B93-8B43-124138D33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41F1F-B5E0-4B66-ACC3-C97F2957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22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2BBB-DBB9-4166-B192-2991321A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D24C4-7CA4-4B26-BCBD-9C23D8D8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9AC4A-B51E-4D64-9CA4-38987511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9457F-F7A9-44F6-AD81-39F9DB8B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33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903E-0B01-45B4-B00E-4A834863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F6CB-DEF2-4EA5-8E8C-C0A7C889A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1963-D81D-4F1C-A84E-311334C9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11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8A28-42FF-4DF3-A4B5-4ED13BA8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A1CC8-99E1-46B1-9730-2073C64D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27F4A-B5BD-47C9-A814-86314279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53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27A4-9EDF-407E-8AA1-6BF23FC8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829A-7E53-4142-B30D-8DDF3B395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3EA10-EC18-4EB7-BBF7-15B812E5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9C0FD-AB72-4610-ABF1-EAB217BB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3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61D-303B-4850-8410-1FD86F2C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04A83-DAEF-4EEE-BD7E-DFA3FC42F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6D89B-0107-4780-ABFB-79715DF6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69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7CAB-089D-42D9-8C25-0E65DE3B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7ADC8-50FA-4083-9B70-869F0690F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F015-24B1-47B8-9B55-853EA99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2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642D-AB26-4572-B5FF-31115BE5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A917B-15C9-48D5-84AD-34C01EA9A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DFA8A-063F-4C17-88D4-F6518C0A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11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A65F-0295-4E34-8896-1D5098A2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03D9E-7A29-4993-81BA-E385CCBFF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83BF5-C85A-4C8C-86BB-F57A7D8B9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98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2A40-48D9-4354-AA47-714B43E7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A698-6125-4A79-AC46-969664E56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31609-AB59-4705-B480-5EEBA5DD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46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F707-F8CF-40F6-AD6D-0DE7E716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B6F7F-3B23-49B5-BEBB-E375C2705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EBCEE-1C8E-474A-98D2-E4B5E771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637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2119-7D2F-4CDC-9C7C-D1AECB41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D06D-C219-4E4C-8654-1A26A0AD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01260-C6D1-4C1D-BBB7-2BBB1DEF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28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1EB6-7332-4B86-92E1-25899FBC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F2838-7655-43C0-A6E0-89E96EF6A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EB733-9834-4F82-932E-A3B667C2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9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B495-EF55-40A7-81DD-F58DE352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582DC-9DBB-4B32-ADDD-7B6D2A71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1EE38-6AF4-4C5A-B132-5AA6C825B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6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FF08-8CFB-4938-9931-2E777A2F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4001B-091F-4087-AD42-26DC8DA8F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22B53-8592-4F6E-99E8-99E69BCE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3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79BCC-52AA-42FC-BD04-A810585F6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43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51E5-C06D-4894-B593-F53505EC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2C0F1-5AA1-43E4-8007-14FD31597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06990-82B5-41B8-A786-1EA173EB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1307F7-7529-4E0D-83BC-036C677E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4235</TotalTime>
  <Words>0</Words>
  <Application>Microsoft Office PowerPoint</Application>
  <PresentationFormat>Widescreen</PresentationFormat>
  <Paragraphs>0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24</cp:revision>
  <dcterms:created xsi:type="dcterms:W3CDTF">2021-09-16T23:26:05Z</dcterms:created>
  <dcterms:modified xsi:type="dcterms:W3CDTF">2022-01-04T14:57:13Z</dcterms:modified>
</cp:coreProperties>
</file>